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70" r:id="rId3"/>
    <p:sldId id="271" r:id="rId4"/>
    <p:sldId id="272" r:id="rId5"/>
  </p:sldIdLst>
  <p:sldSz cx="11518900" cy="8640763"/>
  <p:notesSz cx="9872663" cy="6797675"/>
  <p:embeddedFontLst>
    <p:embeddedFont>
      <p:font typeface="Myriad Pro" panose="020B0503030403020204" pitchFamily="34" charset="0"/>
      <p:regular r:id="rId8"/>
      <p:bold r:id="rId9"/>
      <p:italic r:id="rId10"/>
      <p:boldItalic r:id="rId11"/>
    </p:embeddedFont>
    <p:embeddedFont>
      <p:font typeface="Minion Pro" panose="02040503050201020203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800"/>
    <a:srgbClr val="F09870"/>
    <a:srgbClr val="D7B262"/>
    <a:srgbClr val="FFFADA"/>
    <a:srgbClr val="00AD7D"/>
    <a:srgbClr val="009260"/>
    <a:srgbClr val="EB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4" autoAdjust="0"/>
    <p:restoredTop sz="94660"/>
  </p:normalViewPr>
  <p:slideViewPr>
    <p:cSldViewPr>
      <p:cViewPr varScale="1">
        <p:scale>
          <a:sx n="87" d="100"/>
          <a:sy n="87" d="100"/>
        </p:scale>
        <p:origin x="1794" y="90"/>
      </p:cViewPr>
      <p:guideLst>
        <p:guide orient="horz" pos="383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11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791" cy="341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153" y="0"/>
            <a:ext cx="4277791" cy="341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3264-20D3-4C10-BA4E-CD5061FAFC94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463"/>
            <a:ext cx="4277791" cy="341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153" y="6456463"/>
            <a:ext cx="4277791" cy="341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AE22-11FB-442A-8924-D0ACD55EC5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14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791" cy="341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153" y="0"/>
            <a:ext cx="4277791" cy="341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8DABD-7235-452E-A202-8132BB169D6C}" type="datetimeFigureOut">
              <a:rPr lang="de-DE" smtClean="0"/>
              <a:t>15.09.2022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50900"/>
            <a:ext cx="3059113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812" y="3270676"/>
            <a:ext cx="7897043" cy="26781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463"/>
            <a:ext cx="4277791" cy="341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153" y="6456463"/>
            <a:ext cx="4277791" cy="341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40484-434F-40DA-B7FF-D6A3BA59C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476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0484-434F-40DA-B7FF-D6A3BA59CC2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96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0484-434F-40DA-B7FF-D6A3BA59CC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53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0484-434F-40DA-B7FF-D6A3BA59CC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5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eite mit Foto und zusätzlich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 userDrawn="1"/>
        </p:nvSpPr>
        <p:spPr>
          <a:xfrm>
            <a:off x="1035050" y="2405707"/>
            <a:ext cx="9577697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rgbClr val="48535A"/>
                </a:solidFill>
                <a:latin typeface="Minion Pro"/>
                <a:ea typeface="+mj-ea"/>
                <a:cs typeface="Minion Pro"/>
              </a:defRPr>
            </a:lvl1pPr>
          </a:lstStyle>
          <a:p>
            <a:r>
              <a:rPr lang="en-US" sz="5400" kern="0" dirty="0" smtClean="0">
                <a:solidFill>
                  <a:srgbClr val="EE78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Bayreuth International Graduate School of African Studies (BIGSAS)</a:t>
            </a:r>
            <a:endParaRPr lang="de-DE" sz="5400" kern="0" dirty="0">
              <a:solidFill>
                <a:srgbClr val="EE78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bk object 16"/>
          <p:cNvSpPr/>
          <p:nvPr userDrawn="1"/>
        </p:nvSpPr>
        <p:spPr>
          <a:xfrm>
            <a:off x="0" y="1450800"/>
            <a:ext cx="11520170" cy="60933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rgbClr val="00926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6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50" y="432000"/>
            <a:ext cx="1800000" cy="5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platzhalter 138"/>
          <p:cNvSpPr>
            <a:spLocks noGrp="1"/>
          </p:cNvSpPr>
          <p:nvPr>
            <p:ph type="body" sz="quarter" idx="17" hasCustomPrompt="1"/>
          </p:nvPr>
        </p:nvSpPr>
        <p:spPr>
          <a:xfrm>
            <a:off x="1111250" y="5319007"/>
            <a:ext cx="10243774" cy="2215991"/>
          </a:xfrm>
        </p:spPr>
        <p:txBody>
          <a:bodyPr/>
          <a:lstStyle>
            <a:lvl1pPr>
              <a:defRPr lang="de-DE" sz="2400" b="0" i="0" spc="-20" baseline="0" dirty="0" err="1" smtClean="0">
                <a:solidFill>
                  <a:srgbClr val="4853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5" dirty="0" smtClean="0">
                <a:solidFill>
                  <a:srgbClr val="009260"/>
                </a:solidFill>
              </a:rPr>
              <a:t>“EIMAS </a:t>
            </a:r>
            <a:r>
              <a:rPr lang="de-DE" spc="-35" dirty="0" err="1" smtClean="0">
                <a:solidFill>
                  <a:srgbClr val="009260"/>
                </a:solidFill>
              </a:rPr>
              <a:t>invites</a:t>
            </a:r>
            <a:r>
              <a:rPr lang="de-DE" spc="-35" dirty="0" smtClean="0">
                <a:solidFill>
                  <a:srgbClr val="009260"/>
                </a:solidFill>
              </a:rPr>
              <a:t>…!” </a:t>
            </a:r>
            <a:r>
              <a:rPr lang="de-DE" spc="-35" dirty="0" err="1" smtClean="0">
                <a:solidFill>
                  <a:srgbClr val="009260"/>
                </a:solidFill>
              </a:rPr>
              <a:t>the</a:t>
            </a:r>
            <a:r>
              <a:rPr lang="de-DE" spc="-35" dirty="0" smtClean="0">
                <a:solidFill>
                  <a:srgbClr val="009260"/>
                </a:solidFill>
              </a:rPr>
              <a:t> </a:t>
            </a:r>
            <a:r>
              <a:rPr lang="de-DE" spc="-35" dirty="0" err="1" smtClean="0">
                <a:solidFill>
                  <a:srgbClr val="009260"/>
                </a:solidFill>
              </a:rPr>
              <a:t>Farafina</a:t>
            </a:r>
            <a:r>
              <a:rPr lang="de-DE" spc="-35" dirty="0" smtClean="0">
                <a:solidFill>
                  <a:srgbClr val="009260"/>
                </a:solidFill>
              </a:rPr>
              <a:t> Institute </a:t>
            </a:r>
          </a:p>
          <a:p>
            <a:pPr marL="12700" marR="5080">
              <a:lnSpc>
                <a:spcPct val="100000"/>
              </a:lnSpc>
            </a:pPr>
            <a:r>
              <a:rPr lang="de-DE" spc="-35" dirty="0" smtClean="0">
                <a:solidFill>
                  <a:srgbClr val="009260"/>
                </a:solidFill>
              </a:rPr>
              <a:t>(in </a:t>
            </a:r>
            <a:r>
              <a:rPr lang="en-US" spc="-35" dirty="0" smtClean="0">
                <a:solidFill>
                  <a:srgbClr val="009260"/>
                </a:solidFill>
              </a:rPr>
              <a:t>cooperation with BIGSAS)</a:t>
            </a:r>
          </a:p>
          <a:p>
            <a:pPr marL="12700" marR="5080">
              <a:lnSpc>
                <a:spcPct val="100000"/>
              </a:lnSpc>
            </a:pPr>
            <a:endParaRPr lang="en-US" spc="-35" dirty="0" smtClean="0">
              <a:solidFill>
                <a:srgbClr val="009260"/>
              </a:solidFill>
            </a:endParaRPr>
          </a:p>
          <a:p>
            <a:pPr marL="12700" marR="5080">
              <a:lnSpc>
                <a:spcPct val="100000"/>
              </a:lnSpc>
            </a:pPr>
            <a:r>
              <a:rPr lang="en-US" spc="-60" dirty="0" smtClean="0"/>
              <a:t>Network Event </a:t>
            </a:r>
          </a:p>
          <a:p>
            <a:pPr marL="12700" marR="5080">
              <a:lnSpc>
                <a:spcPct val="100000"/>
              </a:lnSpc>
            </a:pPr>
            <a:r>
              <a:rPr lang="en-US" spc="-60" dirty="0" smtClean="0"/>
              <a:t>Wednesday, 24 August 2022; 14:00-19:00</a:t>
            </a:r>
          </a:p>
          <a:p>
            <a:pPr marL="12700" marR="5080">
              <a:lnSpc>
                <a:spcPct val="100000"/>
              </a:lnSpc>
            </a:pPr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50" y="445846"/>
            <a:ext cx="956960" cy="540000"/>
          </a:xfrm>
          <a:prstGeom prst="rect">
            <a:avLst/>
          </a:prstGeom>
        </p:spPr>
      </p:pic>
      <p:sp>
        <p:nvSpPr>
          <p:cNvPr id="12" name="Freeform: Shape 31">
            <a:extLst>
              <a:ext uri="{FF2B5EF4-FFF2-40B4-BE49-F238E27FC236}">
                <a16:creationId xmlns:a16="http://schemas.microsoft.com/office/drawing/2014/main" id="{3362380F-6C39-4272-B7D8-D91D37DC65C8}"/>
              </a:ext>
            </a:extLst>
          </p:cNvPr>
          <p:cNvSpPr/>
          <p:nvPr userDrawn="1"/>
        </p:nvSpPr>
        <p:spPr>
          <a:xfrm>
            <a:off x="4051587" y="7901781"/>
            <a:ext cx="7467313" cy="612780"/>
          </a:xfrm>
          <a:custGeom>
            <a:avLst/>
            <a:gdLst>
              <a:gd name="connsiteX0" fmla="*/ 381002 w 7635052"/>
              <a:gd name="connsiteY0" fmla="*/ 3180 h 384182"/>
              <a:gd name="connsiteX1" fmla="*/ 7403277 w 7635052"/>
              <a:gd name="connsiteY1" fmla="*/ 3180 h 384182"/>
              <a:gd name="connsiteX2" fmla="*/ 7403277 w 7635052"/>
              <a:gd name="connsiteY2" fmla="*/ 384182 h 384182"/>
              <a:gd name="connsiteX3" fmla="*/ 0 w 7635052"/>
              <a:gd name="connsiteY3" fmla="*/ 384182 h 384182"/>
              <a:gd name="connsiteX4" fmla="*/ 7403278 w 7635052"/>
              <a:gd name="connsiteY4" fmla="*/ 0 h 384182"/>
              <a:gd name="connsiteX5" fmla="*/ 7635052 w 7635052"/>
              <a:gd name="connsiteY5" fmla="*/ 0 h 384182"/>
              <a:gd name="connsiteX6" fmla="*/ 7635052 w 7635052"/>
              <a:gd name="connsiteY6" fmla="*/ 384180 h 384182"/>
              <a:gd name="connsiteX7" fmla="*/ 7403278 w 7635052"/>
              <a:gd name="connsiteY7" fmla="*/ 384180 h 38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5052" h="384182">
                <a:moveTo>
                  <a:pt x="381002" y="3180"/>
                </a:moveTo>
                <a:lnTo>
                  <a:pt x="7403277" y="3180"/>
                </a:lnTo>
                <a:lnTo>
                  <a:pt x="7403277" y="384182"/>
                </a:lnTo>
                <a:lnTo>
                  <a:pt x="0" y="384182"/>
                </a:lnTo>
                <a:close/>
                <a:moveTo>
                  <a:pt x="7403278" y="0"/>
                </a:moveTo>
                <a:lnTo>
                  <a:pt x="7635052" y="0"/>
                </a:lnTo>
                <a:lnTo>
                  <a:pt x="7635052" y="384180"/>
                </a:lnTo>
                <a:lnTo>
                  <a:pt x="7403278" y="3841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: Shape 33">
            <a:extLst>
              <a:ext uri="{FF2B5EF4-FFF2-40B4-BE49-F238E27FC236}">
                <a16:creationId xmlns:a16="http://schemas.microsoft.com/office/drawing/2014/main" id="{5DBA4851-4DE3-4DBE-9F68-4EBCE51BB839}"/>
              </a:ext>
            </a:extLst>
          </p:cNvPr>
          <p:cNvSpPr/>
          <p:nvPr userDrawn="1"/>
        </p:nvSpPr>
        <p:spPr>
          <a:xfrm>
            <a:off x="-1" y="7904959"/>
            <a:ext cx="4384636" cy="609602"/>
          </a:xfrm>
          <a:custGeom>
            <a:avLst/>
            <a:gdLst>
              <a:gd name="connsiteX0" fmla="*/ 0 w 4384636"/>
              <a:gd name="connsiteY0" fmla="*/ 0 h 381002"/>
              <a:gd name="connsiteX1" fmla="*/ 4384636 w 4384636"/>
              <a:gd name="connsiteY1" fmla="*/ 0 h 381002"/>
              <a:gd name="connsiteX2" fmla="*/ 4003634 w 4384636"/>
              <a:gd name="connsiteY2" fmla="*/ 381002 h 381002"/>
              <a:gd name="connsiteX3" fmla="*/ 0 w 4384636"/>
              <a:gd name="connsiteY3" fmla="*/ 381002 h 3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636" h="381002">
                <a:moveTo>
                  <a:pt x="0" y="0"/>
                </a:moveTo>
                <a:lnTo>
                  <a:pt x="4384636" y="0"/>
                </a:lnTo>
                <a:lnTo>
                  <a:pt x="4003634" y="381002"/>
                </a:lnTo>
                <a:lnTo>
                  <a:pt x="0" y="381002"/>
                </a:lnTo>
                <a:close/>
              </a:path>
            </a:pathLst>
          </a:custGeom>
          <a:gradFill>
            <a:gsLst>
              <a:gs pos="97000">
                <a:srgbClr val="EE7800"/>
              </a:gs>
              <a:gs pos="0">
                <a:srgbClr val="EE78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8" name="Picture 4" descr="Z:\Logos\DFG\dfg_logo_schriftzug\dfg_logo_schriftzug\dfg_logo_schriftzug_schwarz.png">
            <a:extLst>
              <a:ext uri="{FF2B5EF4-FFF2-40B4-BE49-F238E27FC236}">
                <a16:creationId xmlns:a16="http://schemas.microsoft.com/office/drawing/2014/main" id="{F81E1FE4-AAD8-4E0D-A140-81F5C8F5B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7" y="8004021"/>
            <a:ext cx="3186581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2">
            <a:extLst>
              <a:ext uri="{FF2B5EF4-FFF2-40B4-BE49-F238E27FC236}">
                <a16:creationId xmlns:a16="http://schemas.microsoft.com/office/drawing/2014/main" id="{97E1A309-C214-434B-83B7-35BF19757E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63" y="8029628"/>
            <a:ext cx="3397397" cy="411480"/>
          </a:xfrm>
          <a:prstGeom prst="rect">
            <a:avLst/>
          </a:prstGeom>
        </p:spPr>
      </p:pic>
      <p:pic>
        <p:nvPicPr>
          <p:cNvPr id="20" name="Grafik 3">
            <a:extLst>
              <a:ext uri="{FF2B5EF4-FFF2-40B4-BE49-F238E27FC236}">
                <a16:creationId xmlns:a16="http://schemas.microsoft.com/office/drawing/2014/main" id="{740B46FC-81D5-4818-8DF8-E59B6FA4A5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177" y="7955616"/>
            <a:ext cx="2040847" cy="5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5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38"/>
          <p:cNvSpPr>
            <a:spLocks noGrp="1"/>
          </p:cNvSpPr>
          <p:nvPr>
            <p:ph type="body" sz="quarter" idx="14" hasCustomPrompt="1"/>
          </p:nvPr>
        </p:nvSpPr>
        <p:spPr>
          <a:xfrm>
            <a:off x="1070610" y="2150050"/>
            <a:ext cx="9297309" cy="646331"/>
          </a:xfrm>
        </p:spPr>
        <p:txBody>
          <a:bodyPr/>
          <a:lstStyle>
            <a:lvl1pPr>
              <a:defRPr sz="4200">
                <a:latin typeface="Minion Pro" panose="02040503050306020203" pitchFamily="18" charset="0"/>
              </a:defRPr>
            </a:lvl1pPr>
          </a:lstStyle>
          <a:p>
            <a:pPr lvl="0"/>
            <a:r>
              <a:rPr lang="da-DK" dirty="0" smtClean="0"/>
              <a:t>Lorem ipsum dolor sit amet.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seite mit Foto und zusätzlich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k object 16"/>
          <p:cNvSpPr/>
          <p:nvPr userDrawn="1"/>
        </p:nvSpPr>
        <p:spPr>
          <a:xfrm>
            <a:off x="0" y="1450800"/>
            <a:ext cx="11520170" cy="60933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rgbClr val="00926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6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50" y="432000"/>
            <a:ext cx="1800000" cy="5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5"/>
          <p:cNvSpPr/>
          <p:nvPr userDrawn="1"/>
        </p:nvSpPr>
        <p:spPr>
          <a:xfrm>
            <a:off x="5198217" y="350299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5998"/>
                </a:lnTo>
              </a:path>
            </a:pathLst>
          </a:custGeom>
          <a:ln w="6350">
            <a:solidFill>
              <a:srgbClr val="4853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platzhalter 138"/>
          <p:cNvSpPr>
            <a:spLocks noGrp="1"/>
          </p:cNvSpPr>
          <p:nvPr>
            <p:ph type="body" sz="quarter" idx="17" hasCustomPrompt="1"/>
          </p:nvPr>
        </p:nvSpPr>
        <p:spPr>
          <a:xfrm>
            <a:off x="1111250" y="5728857"/>
            <a:ext cx="3990223" cy="369332"/>
          </a:xfrm>
        </p:spPr>
        <p:txBody>
          <a:bodyPr/>
          <a:lstStyle>
            <a:lvl1pPr>
              <a:defRPr lang="de-DE" sz="2400" b="0" i="0" spc="-20" dirty="0" err="1" smtClean="0">
                <a:solidFill>
                  <a:srgbClr val="4853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5" dirty="0" smtClean="0">
                <a:solidFill>
                  <a:srgbClr val="009260"/>
                </a:solidFill>
              </a:rPr>
              <a:t>Title </a:t>
            </a:r>
            <a:r>
              <a:rPr lang="de-DE" spc="-60" dirty="0" smtClean="0"/>
              <a:t>Who </a:t>
            </a:r>
            <a:r>
              <a:rPr lang="de-DE" spc="-60" dirty="0" err="1" smtClean="0"/>
              <a:t>and</a:t>
            </a:r>
            <a:r>
              <a:rPr lang="de-DE" spc="-60" dirty="0" smtClean="0"/>
              <a:t> </a:t>
            </a:r>
            <a:r>
              <a:rPr lang="de-DE" spc="-60" dirty="0" err="1" smtClean="0"/>
              <a:t>when</a:t>
            </a:r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50" y="445846"/>
            <a:ext cx="956960" cy="540000"/>
          </a:xfrm>
          <a:prstGeom prst="rect">
            <a:avLst/>
          </a:prstGeom>
        </p:spPr>
      </p:pic>
      <p:sp>
        <p:nvSpPr>
          <p:cNvPr id="24" name="Titel 1"/>
          <p:cNvSpPr txBox="1">
            <a:spLocks/>
          </p:cNvSpPr>
          <p:nvPr userDrawn="1"/>
        </p:nvSpPr>
        <p:spPr>
          <a:xfrm>
            <a:off x="1035050" y="1881981"/>
            <a:ext cx="957769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rgbClr val="48535A"/>
                </a:solidFill>
                <a:latin typeface="Minion Pro"/>
                <a:ea typeface="+mj-ea"/>
                <a:cs typeface="Minion Pro"/>
              </a:defRPr>
            </a:lvl1pPr>
          </a:lstStyle>
          <a:p>
            <a:r>
              <a:rPr lang="en-US" sz="3600" kern="0" dirty="0" err="1" smtClean="0">
                <a:solidFill>
                  <a:srgbClr val="EE78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Titel</a:t>
            </a:r>
            <a:endParaRPr lang="de-DE" sz="3600" kern="0" dirty="0">
              <a:solidFill>
                <a:srgbClr val="EE78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Freeform: Shape 31">
            <a:extLst>
              <a:ext uri="{FF2B5EF4-FFF2-40B4-BE49-F238E27FC236}">
                <a16:creationId xmlns:a16="http://schemas.microsoft.com/office/drawing/2014/main" id="{3362380F-6C39-4272-B7D8-D91D37DC65C8}"/>
              </a:ext>
            </a:extLst>
          </p:cNvPr>
          <p:cNvSpPr/>
          <p:nvPr userDrawn="1"/>
        </p:nvSpPr>
        <p:spPr>
          <a:xfrm>
            <a:off x="4051587" y="7901781"/>
            <a:ext cx="7467313" cy="612780"/>
          </a:xfrm>
          <a:custGeom>
            <a:avLst/>
            <a:gdLst>
              <a:gd name="connsiteX0" fmla="*/ 381002 w 7635052"/>
              <a:gd name="connsiteY0" fmla="*/ 3180 h 384182"/>
              <a:gd name="connsiteX1" fmla="*/ 7403277 w 7635052"/>
              <a:gd name="connsiteY1" fmla="*/ 3180 h 384182"/>
              <a:gd name="connsiteX2" fmla="*/ 7403277 w 7635052"/>
              <a:gd name="connsiteY2" fmla="*/ 384182 h 384182"/>
              <a:gd name="connsiteX3" fmla="*/ 0 w 7635052"/>
              <a:gd name="connsiteY3" fmla="*/ 384182 h 384182"/>
              <a:gd name="connsiteX4" fmla="*/ 7403278 w 7635052"/>
              <a:gd name="connsiteY4" fmla="*/ 0 h 384182"/>
              <a:gd name="connsiteX5" fmla="*/ 7635052 w 7635052"/>
              <a:gd name="connsiteY5" fmla="*/ 0 h 384182"/>
              <a:gd name="connsiteX6" fmla="*/ 7635052 w 7635052"/>
              <a:gd name="connsiteY6" fmla="*/ 384180 h 384182"/>
              <a:gd name="connsiteX7" fmla="*/ 7403278 w 7635052"/>
              <a:gd name="connsiteY7" fmla="*/ 384180 h 38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5052" h="384182">
                <a:moveTo>
                  <a:pt x="381002" y="3180"/>
                </a:moveTo>
                <a:lnTo>
                  <a:pt x="7403277" y="3180"/>
                </a:lnTo>
                <a:lnTo>
                  <a:pt x="7403277" y="384182"/>
                </a:lnTo>
                <a:lnTo>
                  <a:pt x="0" y="384182"/>
                </a:lnTo>
                <a:close/>
                <a:moveTo>
                  <a:pt x="7403278" y="0"/>
                </a:moveTo>
                <a:lnTo>
                  <a:pt x="7635052" y="0"/>
                </a:lnTo>
                <a:lnTo>
                  <a:pt x="7635052" y="384180"/>
                </a:lnTo>
                <a:lnTo>
                  <a:pt x="7403278" y="3841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: Shape 33">
            <a:extLst>
              <a:ext uri="{FF2B5EF4-FFF2-40B4-BE49-F238E27FC236}">
                <a16:creationId xmlns:a16="http://schemas.microsoft.com/office/drawing/2014/main" id="{5DBA4851-4DE3-4DBE-9F68-4EBCE51BB839}"/>
              </a:ext>
            </a:extLst>
          </p:cNvPr>
          <p:cNvSpPr/>
          <p:nvPr userDrawn="1"/>
        </p:nvSpPr>
        <p:spPr>
          <a:xfrm>
            <a:off x="-1" y="7904959"/>
            <a:ext cx="4384636" cy="609602"/>
          </a:xfrm>
          <a:custGeom>
            <a:avLst/>
            <a:gdLst>
              <a:gd name="connsiteX0" fmla="*/ 0 w 4384636"/>
              <a:gd name="connsiteY0" fmla="*/ 0 h 381002"/>
              <a:gd name="connsiteX1" fmla="*/ 4384636 w 4384636"/>
              <a:gd name="connsiteY1" fmla="*/ 0 h 381002"/>
              <a:gd name="connsiteX2" fmla="*/ 4003634 w 4384636"/>
              <a:gd name="connsiteY2" fmla="*/ 381002 h 381002"/>
              <a:gd name="connsiteX3" fmla="*/ 0 w 4384636"/>
              <a:gd name="connsiteY3" fmla="*/ 381002 h 3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636" h="381002">
                <a:moveTo>
                  <a:pt x="0" y="0"/>
                </a:moveTo>
                <a:lnTo>
                  <a:pt x="4384636" y="0"/>
                </a:lnTo>
                <a:lnTo>
                  <a:pt x="4003634" y="381002"/>
                </a:lnTo>
                <a:lnTo>
                  <a:pt x="0" y="381002"/>
                </a:lnTo>
                <a:close/>
              </a:path>
            </a:pathLst>
          </a:custGeom>
          <a:gradFill>
            <a:gsLst>
              <a:gs pos="97000">
                <a:srgbClr val="EE7800"/>
              </a:gs>
              <a:gs pos="0">
                <a:srgbClr val="EE78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8" name="Picture 4" descr="Z:\Logos\DFG\dfg_logo_schriftzug\dfg_logo_schriftzug\dfg_logo_schriftzug_schwarz.png">
            <a:extLst>
              <a:ext uri="{FF2B5EF4-FFF2-40B4-BE49-F238E27FC236}">
                <a16:creationId xmlns:a16="http://schemas.microsoft.com/office/drawing/2014/main" id="{F81E1FE4-AAD8-4E0D-A140-81F5C8F5B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7" y="8004021"/>
            <a:ext cx="3186581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2">
            <a:extLst>
              <a:ext uri="{FF2B5EF4-FFF2-40B4-BE49-F238E27FC236}">
                <a16:creationId xmlns:a16="http://schemas.microsoft.com/office/drawing/2014/main" id="{97E1A309-C214-434B-83B7-35BF19757E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63" y="8029628"/>
            <a:ext cx="3397397" cy="411480"/>
          </a:xfrm>
          <a:prstGeom prst="rect">
            <a:avLst/>
          </a:prstGeom>
        </p:spPr>
      </p:pic>
      <p:pic>
        <p:nvPicPr>
          <p:cNvPr id="20" name="Grafik 3">
            <a:extLst>
              <a:ext uri="{FF2B5EF4-FFF2-40B4-BE49-F238E27FC236}">
                <a16:creationId xmlns:a16="http://schemas.microsoft.com/office/drawing/2014/main" id="{740B46FC-81D5-4818-8DF8-E59B6FA4A5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177" y="7955616"/>
            <a:ext cx="2040847" cy="5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2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8"/>
          <p:cNvSpPr>
            <a:spLocks noGrp="1"/>
          </p:cNvSpPr>
          <p:nvPr>
            <p:ph type="body" sz="quarter" idx="17" hasCustomPrompt="1"/>
          </p:nvPr>
        </p:nvSpPr>
        <p:spPr>
          <a:xfrm>
            <a:off x="1035050" y="3253581"/>
            <a:ext cx="3990223" cy="369332"/>
          </a:xfrm>
        </p:spPr>
        <p:txBody>
          <a:bodyPr/>
          <a:lstStyle>
            <a:lvl1pPr>
              <a:defRPr lang="de-DE" sz="2400" b="0" i="0" spc="-20" dirty="0" err="1" smtClean="0">
                <a:solidFill>
                  <a:srgbClr val="4853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5" dirty="0" smtClean="0">
                <a:solidFill>
                  <a:srgbClr val="009260"/>
                </a:solidFill>
              </a:rPr>
              <a:t>Title </a:t>
            </a:r>
            <a:r>
              <a:rPr lang="de-DE" spc="-60" dirty="0" smtClean="0"/>
              <a:t>Who </a:t>
            </a:r>
            <a:r>
              <a:rPr lang="de-DE" spc="-60" dirty="0" err="1" smtClean="0"/>
              <a:t>and</a:t>
            </a:r>
            <a:r>
              <a:rPr lang="de-DE" spc="-60" dirty="0" smtClean="0"/>
              <a:t> </a:t>
            </a:r>
            <a:r>
              <a:rPr lang="de-DE" spc="-60" dirty="0" err="1" smtClean="0"/>
              <a:t>when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50" y="445846"/>
            <a:ext cx="956960" cy="540000"/>
          </a:xfrm>
          <a:prstGeom prst="rect">
            <a:avLst/>
          </a:prstGeom>
        </p:spPr>
      </p:pic>
      <p:sp>
        <p:nvSpPr>
          <p:cNvPr id="15" name="Freeform: Shape 31">
            <a:extLst>
              <a:ext uri="{FF2B5EF4-FFF2-40B4-BE49-F238E27FC236}">
                <a16:creationId xmlns:a16="http://schemas.microsoft.com/office/drawing/2014/main" id="{3362380F-6C39-4272-B7D8-D91D37DC65C8}"/>
              </a:ext>
            </a:extLst>
          </p:cNvPr>
          <p:cNvSpPr/>
          <p:nvPr userDrawn="1"/>
        </p:nvSpPr>
        <p:spPr>
          <a:xfrm>
            <a:off x="4051587" y="7901781"/>
            <a:ext cx="7467313" cy="612780"/>
          </a:xfrm>
          <a:custGeom>
            <a:avLst/>
            <a:gdLst>
              <a:gd name="connsiteX0" fmla="*/ 381002 w 7635052"/>
              <a:gd name="connsiteY0" fmla="*/ 3180 h 384182"/>
              <a:gd name="connsiteX1" fmla="*/ 7403277 w 7635052"/>
              <a:gd name="connsiteY1" fmla="*/ 3180 h 384182"/>
              <a:gd name="connsiteX2" fmla="*/ 7403277 w 7635052"/>
              <a:gd name="connsiteY2" fmla="*/ 384182 h 384182"/>
              <a:gd name="connsiteX3" fmla="*/ 0 w 7635052"/>
              <a:gd name="connsiteY3" fmla="*/ 384182 h 384182"/>
              <a:gd name="connsiteX4" fmla="*/ 7403278 w 7635052"/>
              <a:gd name="connsiteY4" fmla="*/ 0 h 384182"/>
              <a:gd name="connsiteX5" fmla="*/ 7635052 w 7635052"/>
              <a:gd name="connsiteY5" fmla="*/ 0 h 384182"/>
              <a:gd name="connsiteX6" fmla="*/ 7635052 w 7635052"/>
              <a:gd name="connsiteY6" fmla="*/ 384180 h 384182"/>
              <a:gd name="connsiteX7" fmla="*/ 7403278 w 7635052"/>
              <a:gd name="connsiteY7" fmla="*/ 384180 h 38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5052" h="384182">
                <a:moveTo>
                  <a:pt x="381002" y="3180"/>
                </a:moveTo>
                <a:lnTo>
                  <a:pt x="7403277" y="3180"/>
                </a:lnTo>
                <a:lnTo>
                  <a:pt x="7403277" y="384182"/>
                </a:lnTo>
                <a:lnTo>
                  <a:pt x="0" y="384182"/>
                </a:lnTo>
                <a:close/>
                <a:moveTo>
                  <a:pt x="7403278" y="0"/>
                </a:moveTo>
                <a:lnTo>
                  <a:pt x="7635052" y="0"/>
                </a:lnTo>
                <a:lnTo>
                  <a:pt x="7635052" y="384180"/>
                </a:lnTo>
                <a:lnTo>
                  <a:pt x="7403278" y="3841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Freeform: Shape 33">
            <a:extLst>
              <a:ext uri="{FF2B5EF4-FFF2-40B4-BE49-F238E27FC236}">
                <a16:creationId xmlns:a16="http://schemas.microsoft.com/office/drawing/2014/main" id="{5DBA4851-4DE3-4DBE-9F68-4EBCE51BB839}"/>
              </a:ext>
            </a:extLst>
          </p:cNvPr>
          <p:cNvSpPr/>
          <p:nvPr userDrawn="1"/>
        </p:nvSpPr>
        <p:spPr>
          <a:xfrm>
            <a:off x="-1" y="7904959"/>
            <a:ext cx="4384636" cy="609602"/>
          </a:xfrm>
          <a:custGeom>
            <a:avLst/>
            <a:gdLst>
              <a:gd name="connsiteX0" fmla="*/ 0 w 4384636"/>
              <a:gd name="connsiteY0" fmla="*/ 0 h 381002"/>
              <a:gd name="connsiteX1" fmla="*/ 4384636 w 4384636"/>
              <a:gd name="connsiteY1" fmla="*/ 0 h 381002"/>
              <a:gd name="connsiteX2" fmla="*/ 4003634 w 4384636"/>
              <a:gd name="connsiteY2" fmla="*/ 381002 h 381002"/>
              <a:gd name="connsiteX3" fmla="*/ 0 w 4384636"/>
              <a:gd name="connsiteY3" fmla="*/ 381002 h 3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636" h="381002">
                <a:moveTo>
                  <a:pt x="0" y="0"/>
                </a:moveTo>
                <a:lnTo>
                  <a:pt x="4384636" y="0"/>
                </a:lnTo>
                <a:lnTo>
                  <a:pt x="4003634" y="381002"/>
                </a:lnTo>
                <a:lnTo>
                  <a:pt x="0" y="381002"/>
                </a:lnTo>
                <a:close/>
              </a:path>
            </a:pathLst>
          </a:custGeom>
          <a:gradFill>
            <a:gsLst>
              <a:gs pos="97000">
                <a:srgbClr val="EE7800"/>
              </a:gs>
              <a:gs pos="0">
                <a:srgbClr val="EE78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7" name="Picture 4" descr="Z:\Logos\DFG\dfg_logo_schriftzug\dfg_logo_schriftzug\dfg_logo_schriftzug_schwarz.png">
            <a:extLst>
              <a:ext uri="{FF2B5EF4-FFF2-40B4-BE49-F238E27FC236}">
                <a16:creationId xmlns:a16="http://schemas.microsoft.com/office/drawing/2014/main" id="{F81E1FE4-AAD8-4E0D-A140-81F5C8F5B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7" y="8004021"/>
            <a:ext cx="3186581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2">
            <a:extLst>
              <a:ext uri="{FF2B5EF4-FFF2-40B4-BE49-F238E27FC236}">
                <a16:creationId xmlns:a16="http://schemas.microsoft.com/office/drawing/2014/main" id="{97E1A309-C214-434B-83B7-35BF19757E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63" y="8029628"/>
            <a:ext cx="3397397" cy="411480"/>
          </a:xfrm>
          <a:prstGeom prst="rect">
            <a:avLst/>
          </a:prstGeom>
        </p:spPr>
      </p:pic>
      <p:pic>
        <p:nvPicPr>
          <p:cNvPr id="19" name="Grafik 3">
            <a:extLst>
              <a:ext uri="{FF2B5EF4-FFF2-40B4-BE49-F238E27FC236}">
                <a16:creationId xmlns:a16="http://schemas.microsoft.com/office/drawing/2014/main" id="{740B46FC-81D5-4818-8DF8-E59B6FA4A5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177" y="7955616"/>
            <a:ext cx="2040847" cy="505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38"/>
          <p:cNvSpPr>
            <a:spLocks noGrp="1"/>
          </p:cNvSpPr>
          <p:nvPr>
            <p:ph type="body" sz="quarter" idx="15" hasCustomPrompt="1"/>
          </p:nvPr>
        </p:nvSpPr>
        <p:spPr>
          <a:xfrm>
            <a:off x="1074420" y="3232800"/>
            <a:ext cx="9297309" cy="923330"/>
          </a:xfrm>
        </p:spPr>
        <p:txBody>
          <a:bodyPr/>
          <a:lstStyle>
            <a:lvl1pPr>
              <a:defRPr sz="2000">
                <a:solidFill>
                  <a:srgbClr val="009260"/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Lorem ipsum dolor sit amet, consectetuer adipiscing elit. Aenean commodo ligula eget dolor. Aenean massa. Cum sociis natoque penatibus et magnis dis parturient montes, nascetur ridiculus mus.</a:t>
            </a:r>
          </a:p>
        </p:txBody>
      </p:sp>
      <p:sp>
        <p:nvSpPr>
          <p:cNvPr id="10" name="Textplatzhalter 138"/>
          <p:cNvSpPr>
            <a:spLocks noGrp="1"/>
          </p:cNvSpPr>
          <p:nvPr>
            <p:ph type="body" sz="quarter" idx="16" hasCustomPrompt="1"/>
          </p:nvPr>
        </p:nvSpPr>
        <p:spPr>
          <a:xfrm>
            <a:off x="1080770" y="4390628"/>
            <a:ext cx="9297309" cy="615553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Donec quam felis, ultricies nec, pellentesque eu, pretium quis, sem. Nulla consequat massa quis enim. Donec pede justo, fringilla vel, aliquet nec, vulputate eget, arcu.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35051" y="2150050"/>
            <a:ext cx="9220200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25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1074420" y="3232745"/>
            <a:ext cx="9297309" cy="2154436"/>
          </a:xfrm>
        </p:spPr>
        <p:txBody>
          <a:bodyPr/>
          <a:lstStyle>
            <a:lvl1pPr marL="285750" indent="-285750">
              <a:buClr>
                <a:srgbClr val="009260"/>
              </a:buClr>
              <a:buSzPct val="150000"/>
              <a:buFontTx/>
              <a:buChar char="■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Donec quam felis, ultricies nec, pellentesque eu, pretium quis, sem. Nulla consequat massa quis enim. Donec pede justo, fringilla vel, aliquet nec, vulputate eget, arcu.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In enim justo, rhoncus ut, imperdiet a, venenatis vitae, justo.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Nullam dictum felis eu pede mollis pretium. Integer tincidunt. Cras dapibus. Vivamus elementum semper nisi. Aenean vulputate eleifend tellus.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35051" y="2150050"/>
            <a:ext cx="9220200" cy="646331"/>
          </a:xfrm>
        </p:spPr>
        <p:txBody>
          <a:bodyPr/>
          <a:lstStyle>
            <a:lvl1pPr>
              <a:defRPr sz="4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345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/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3321050" y="3226792"/>
            <a:ext cx="7050679" cy="2769989"/>
          </a:xfrm>
        </p:spPr>
        <p:txBody>
          <a:bodyPr/>
          <a:lstStyle>
            <a:lvl1pPr marL="285750" indent="-285750">
              <a:buClr>
                <a:srgbClr val="009260"/>
              </a:buClr>
              <a:buSzPct val="150000"/>
              <a:buFontTx/>
              <a:buChar char="■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Donec quam felis, ultricies nec, pellentesque eu, pretium quis, sem. Nulla consequat massa quis enim. Donec pede justo, fringilla vel, aliquet nec, vulputate eget, arcu.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In enim justo, rhoncus ut, imperdiet a, venenatis vitae, justo.</a:t>
            </a:r>
          </a:p>
          <a:p>
            <a:pPr lvl="0"/>
            <a:endParaRPr lang="da-DK" dirty="0" smtClean="0"/>
          </a:p>
          <a:p>
            <a:pPr lvl="0"/>
            <a:r>
              <a:rPr lang="da-DK" dirty="0" smtClean="0"/>
              <a:t>Nullam dictum felis eu pede mollis pretium. Integer tincidunt. Cras dapibus. Vivamus elementum semper nisi. Aenean vulputate eleifend tellus.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3226795"/>
            <a:ext cx="1800000" cy="1800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035051" y="2150050"/>
            <a:ext cx="9220200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0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2415381"/>
            <a:ext cx="9297944" cy="487601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07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3225600"/>
            <a:ext cx="9297944" cy="45720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138"/>
          <p:cNvSpPr>
            <a:spLocks noGrp="1"/>
          </p:cNvSpPr>
          <p:nvPr>
            <p:ph type="body" sz="quarter" idx="14" hasCustomPrompt="1"/>
          </p:nvPr>
        </p:nvSpPr>
        <p:spPr>
          <a:xfrm>
            <a:off x="1070610" y="2150050"/>
            <a:ext cx="9297309" cy="646331"/>
          </a:xfrm>
        </p:spPr>
        <p:txBody>
          <a:bodyPr/>
          <a:lstStyle>
            <a:lvl1pPr>
              <a:defRPr sz="4200">
                <a:latin typeface="Minion Pro" panose="02040503050306020203" pitchFamily="18" charset="0"/>
              </a:defRPr>
            </a:lvl1pPr>
          </a:lstStyle>
          <a:p>
            <a:pPr lvl="0"/>
            <a:r>
              <a:rPr lang="da-DK" dirty="0" smtClean="0"/>
              <a:t>Lorem ipsum dolor sit amet.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9929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1069975" y="2251106"/>
            <a:ext cx="1800000" cy="180000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609025" y="2256156"/>
            <a:ext cx="1800000" cy="18000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128675" y="2254181"/>
            <a:ext cx="1800000" cy="18000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655050" y="2262981"/>
            <a:ext cx="1800000" cy="180000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Textplatzhalter 138"/>
          <p:cNvSpPr>
            <a:spLocks noGrp="1"/>
          </p:cNvSpPr>
          <p:nvPr>
            <p:ph type="body" sz="quarter" idx="12" hasCustomPrompt="1"/>
          </p:nvPr>
        </p:nvSpPr>
        <p:spPr>
          <a:xfrm>
            <a:off x="1074421" y="4396581"/>
            <a:ext cx="1795554" cy="387276"/>
          </a:xfrm>
        </p:spPr>
        <p:txBody>
          <a:bodyPr/>
          <a:lstStyle>
            <a:lvl1pPr>
              <a:defRPr sz="1300" b="1">
                <a:solidFill>
                  <a:srgbClr val="009260"/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Nulla consequat massa</a:t>
            </a:r>
          </a:p>
        </p:txBody>
      </p:sp>
      <p:sp>
        <p:nvSpPr>
          <p:cNvPr id="19" name="Textplatzhalter 138"/>
          <p:cNvSpPr>
            <a:spLocks noGrp="1"/>
          </p:cNvSpPr>
          <p:nvPr>
            <p:ph type="body" sz="quarter" idx="17" hasCustomPrompt="1"/>
          </p:nvPr>
        </p:nvSpPr>
        <p:spPr>
          <a:xfrm>
            <a:off x="1086592" y="4783857"/>
            <a:ext cx="1783384" cy="831924"/>
          </a:xfrm>
        </p:spPr>
        <p:txBody>
          <a:bodyPr/>
          <a:lstStyle>
            <a:lvl1pPr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quis enim. Donec pede justo, fringilla vel, aliquet nec, vulputate eget, arcu.</a:t>
            </a:r>
          </a:p>
        </p:txBody>
      </p:sp>
      <p:sp>
        <p:nvSpPr>
          <p:cNvPr id="20" name="Textplatzhalter 138"/>
          <p:cNvSpPr>
            <a:spLocks noGrp="1"/>
          </p:cNvSpPr>
          <p:nvPr>
            <p:ph type="body" sz="quarter" idx="18" hasCustomPrompt="1"/>
          </p:nvPr>
        </p:nvSpPr>
        <p:spPr>
          <a:xfrm>
            <a:off x="3585275" y="4396581"/>
            <a:ext cx="1795554" cy="387276"/>
          </a:xfrm>
        </p:spPr>
        <p:txBody>
          <a:bodyPr/>
          <a:lstStyle>
            <a:lvl1pPr>
              <a:defRPr sz="1300" b="1">
                <a:solidFill>
                  <a:srgbClr val="009260"/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Nulla consequat massa</a:t>
            </a:r>
          </a:p>
        </p:txBody>
      </p:sp>
      <p:sp>
        <p:nvSpPr>
          <p:cNvPr id="21" name="Textplatzhalter 138"/>
          <p:cNvSpPr>
            <a:spLocks noGrp="1"/>
          </p:cNvSpPr>
          <p:nvPr>
            <p:ph type="body" sz="quarter" idx="19" hasCustomPrompt="1"/>
          </p:nvPr>
        </p:nvSpPr>
        <p:spPr>
          <a:xfrm>
            <a:off x="3597446" y="4783857"/>
            <a:ext cx="1783384" cy="831924"/>
          </a:xfrm>
        </p:spPr>
        <p:txBody>
          <a:bodyPr/>
          <a:lstStyle>
            <a:lvl1pPr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quis enim. Donec pede justo, fringilla vel, aliquet nec, vulputate eget, arcu.</a:t>
            </a:r>
          </a:p>
        </p:txBody>
      </p:sp>
      <p:sp>
        <p:nvSpPr>
          <p:cNvPr id="22" name="Textplatzhalter 138"/>
          <p:cNvSpPr>
            <a:spLocks noGrp="1"/>
          </p:cNvSpPr>
          <p:nvPr>
            <p:ph type="body" sz="quarter" idx="20" hasCustomPrompt="1"/>
          </p:nvPr>
        </p:nvSpPr>
        <p:spPr>
          <a:xfrm>
            <a:off x="6111750" y="4396581"/>
            <a:ext cx="1795554" cy="387276"/>
          </a:xfrm>
        </p:spPr>
        <p:txBody>
          <a:bodyPr/>
          <a:lstStyle>
            <a:lvl1pPr>
              <a:defRPr sz="1300" b="1">
                <a:solidFill>
                  <a:srgbClr val="009260"/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Nulla consequat massa</a:t>
            </a:r>
          </a:p>
        </p:txBody>
      </p:sp>
      <p:sp>
        <p:nvSpPr>
          <p:cNvPr id="23" name="Textplatzhalter 138"/>
          <p:cNvSpPr>
            <a:spLocks noGrp="1"/>
          </p:cNvSpPr>
          <p:nvPr>
            <p:ph type="body" sz="quarter" idx="21" hasCustomPrompt="1"/>
          </p:nvPr>
        </p:nvSpPr>
        <p:spPr>
          <a:xfrm>
            <a:off x="6123921" y="4783857"/>
            <a:ext cx="1783384" cy="831924"/>
          </a:xfrm>
        </p:spPr>
        <p:txBody>
          <a:bodyPr/>
          <a:lstStyle>
            <a:lvl1pPr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quis enim. Donec pede justo, fringilla vel, aliquet nec, vulputate eget, arcu.</a:t>
            </a:r>
          </a:p>
        </p:txBody>
      </p:sp>
      <p:sp>
        <p:nvSpPr>
          <p:cNvPr id="27" name="Textplatzhalter 138"/>
          <p:cNvSpPr>
            <a:spLocks noGrp="1"/>
          </p:cNvSpPr>
          <p:nvPr>
            <p:ph type="body" sz="quarter" idx="22" hasCustomPrompt="1"/>
          </p:nvPr>
        </p:nvSpPr>
        <p:spPr>
          <a:xfrm>
            <a:off x="8622604" y="4396581"/>
            <a:ext cx="1795554" cy="387276"/>
          </a:xfrm>
        </p:spPr>
        <p:txBody>
          <a:bodyPr/>
          <a:lstStyle>
            <a:lvl1pPr>
              <a:defRPr sz="1300" b="1">
                <a:solidFill>
                  <a:srgbClr val="009260"/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Nulla consequat massa</a:t>
            </a:r>
          </a:p>
        </p:txBody>
      </p:sp>
      <p:sp>
        <p:nvSpPr>
          <p:cNvPr id="28" name="Textplatzhalter 138"/>
          <p:cNvSpPr>
            <a:spLocks noGrp="1"/>
          </p:cNvSpPr>
          <p:nvPr>
            <p:ph type="body" sz="quarter" idx="23" hasCustomPrompt="1"/>
          </p:nvPr>
        </p:nvSpPr>
        <p:spPr>
          <a:xfrm>
            <a:off x="8634775" y="4783857"/>
            <a:ext cx="1783384" cy="831924"/>
          </a:xfrm>
        </p:spPr>
        <p:txBody>
          <a:bodyPr/>
          <a:lstStyle>
            <a:lvl1pPr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defRPr>
            </a:lvl1pPr>
          </a:lstStyle>
          <a:p>
            <a:pPr lvl="0"/>
            <a:r>
              <a:rPr lang="da-DK" dirty="0" smtClean="0"/>
              <a:t>quis enim. Donec pede justo, fringilla vel, aliquet nec, vulputate eget, arcu.</a:t>
            </a:r>
          </a:p>
        </p:txBody>
      </p:sp>
    </p:spTree>
    <p:extLst>
      <p:ext uri="{BB962C8B-B14F-4D97-AF65-F5344CB8AC3E}">
        <p14:creationId xmlns:p14="http://schemas.microsoft.com/office/powerpoint/2010/main" val="83846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 userDrawn="1"/>
        </p:nvSpPr>
        <p:spPr>
          <a:xfrm>
            <a:off x="0" y="1450800"/>
            <a:ext cx="11520170" cy="60933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rgbClr val="00926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4000" y="2356080"/>
            <a:ext cx="939064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48535A"/>
                </a:solidFill>
                <a:latin typeface="Minion Pro"/>
                <a:cs typeface="Minion 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5359" y="3634581"/>
            <a:ext cx="93745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8535A"/>
                </a:solidFill>
                <a:latin typeface="Myriad Pro"/>
                <a:cs typeface="Myriad Pro"/>
              </a:defRPr>
            </a:lvl1pPr>
          </a:lstStyle>
          <a:p>
            <a:endParaRPr dirty="0"/>
          </a:p>
        </p:txBody>
      </p:sp>
      <p:sp>
        <p:nvSpPr>
          <p:cNvPr id="46" name="object 38"/>
          <p:cNvSpPr txBox="1">
            <a:spLocks/>
          </p:cNvSpPr>
          <p:nvPr userDrawn="1"/>
        </p:nvSpPr>
        <p:spPr>
          <a:xfrm>
            <a:off x="6902450" y="7520781"/>
            <a:ext cx="423647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b="0" i="0" kern="1200">
                <a:solidFill>
                  <a:srgbClr val="7F8990"/>
                </a:solidFill>
                <a:latin typeface="Myriad Pro"/>
                <a:ea typeface="+mn-ea"/>
                <a:cs typeface="Myriad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/>
            <a:r>
              <a:rPr lang="de-DE" sz="1200" spc="5" dirty="0" smtClean="0"/>
              <a:t>Page</a:t>
            </a:r>
            <a:r>
              <a:rPr lang="de-DE" sz="1200" dirty="0" smtClean="0"/>
              <a:t> </a:t>
            </a:r>
            <a:fld id="{B6F15528-21DE-4FAA-801E-634DDDAF4B2B}" type="slidenum">
              <a:rPr lang="de-DE" sz="1200" smtClean="0"/>
              <a:pPr marL="12700" algn="r"/>
              <a:t>‹Nr.›</a:t>
            </a:fld>
            <a:endParaRPr lang="de-DE" sz="1200" dirty="0"/>
          </a:p>
        </p:txBody>
      </p:sp>
      <p:pic>
        <p:nvPicPr>
          <p:cNvPr id="48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50" y="432000"/>
            <a:ext cx="1800000" cy="5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63" r:id="rId3"/>
    <p:sldLayoutId id="2147483666" r:id="rId4"/>
    <p:sldLayoutId id="2147483681" r:id="rId5"/>
    <p:sldLayoutId id="2147483682" r:id="rId6"/>
    <p:sldLayoutId id="2147483685" r:id="rId7"/>
    <p:sldLayoutId id="2147483686" r:id="rId8"/>
    <p:sldLayoutId id="2147483683" r:id="rId9"/>
    <p:sldLayoutId id="2147483662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1">
            <a:extLst>
              <a:ext uri="{FF2B5EF4-FFF2-40B4-BE49-F238E27FC236}">
                <a16:creationId xmlns:a16="http://schemas.microsoft.com/office/drawing/2014/main" id="{3362380F-6C39-4272-B7D8-D91D37DC65C8}"/>
              </a:ext>
            </a:extLst>
          </p:cNvPr>
          <p:cNvSpPr/>
          <p:nvPr/>
        </p:nvSpPr>
        <p:spPr>
          <a:xfrm>
            <a:off x="4051587" y="7901781"/>
            <a:ext cx="7467313" cy="612780"/>
          </a:xfrm>
          <a:custGeom>
            <a:avLst/>
            <a:gdLst>
              <a:gd name="connsiteX0" fmla="*/ 381002 w 7635052"/>
              <a:gd name="connsiteY0" fmla="*/ 3180 h 384182"/>
              <a:gd name="connsiteX1" fmla="*/ 7403277 w 7635052"/>
              <a:gd name="connsiteY1" fmla="*/ 3180 h 384182"/>
              <a:gd name="connsiteX2" fmla="*/ 7403277 w 7635052"/>
              <a:gd name="connsiteY2" fmla="*/ 384182 h 384182"/>
              <a:gd name="connsiteX3" fmla="*/ 0 w 7635052"/>
              <a:gd name="connsiteY3" fmla="*/ 384182 h 384182"/>
              <a:gd name="connsiteX4" fmla="*/ 7403278 w 7635052"/>
              <a:gd name="connsiteY4" fmla="*/ 0 h 384182"/>
              <a:gd name="connsiteX5" fmla="*/ 7635052 w 7635052"/>
              <a:gd name="connsiteY5" fmla="*/ 0 h 384182"/>
              <a:gd name="connsiteX6" fmla="*/ 7635052 w 7635052"/>
              <a:gd name="connsiteY6" fmla="*/ 384180 h 384182"/>
              <a:gd name="connsiteX7" fmla="*/ 7403278 w 7635052"/>
              <a:gd name="connsiteY7" fmla="*/ 384180 h 38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5052" h="384182">
                <a:moveTo>
                  <a:pt x="381002" y="3180"/>
                </a:moveTo>
                <a:lnTo>
                  <a:pt x="7403277" y="3180"/>
                </a:lnTo>
                <a:lnTo>
                  <a:pt x="7403277" y="384182"/>
                </a:lnTo>
                <a:lnTo>
                  <a:pt x="0" y="384182"/>
                </a:lnTo>
                <a:close/>
                <a:moveTo>
                  <a:pt x="7403278" y="0"/>
                </a:moveTo>
                <a:lnTo>
                  <a:pt x="7635052" y="0"/>
                </a:lnTo>
                <a:lnTo>
                  <a:pt x="7635052" y="384180"/>
                </a:lnTo>
                <a:lnTo>
                  <a:pt x="7403278" y="3841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5DBA4851-4DE3-4DBE-9F68-4EBCE51BB839}"/>
              </a:ext>
            </a:extLst>
          </p:cNvPr>
          <p:cNvSpPr/>
          <p:nvPr/>
        </p:nvSpPr>
        <p:spPr>
          <a:xfrm>
            <a:off x="-1" y="7904959"/>
            <a:ext cx="4384636" cy="609602"/>
          </a:xfrm>
          <a:custGeom>
            <a:avLst/>
            <a:gdLst>
              <a:gd name="connsiteX0" fmla="*/ 0 w 4384636"/>
              <a:gd name="connsiteY0" fmla="*/ 0 h 381002"/>
              <a:gd name="connsiteX1" fmla="*/ 4384636 w 4384636"/>
              <a:gd name="connsiteY1" fmla="*/ 0 h 381002"/>
              <a:gd name="connsiteX2" fmla="*/ 4003634 w 4384636"/>
              <a:gd name="connsiteY2" fmla="*/ 381002 h 381002"/>
              <a:gd name="connsiteX3" fmla="*/ 0 w 4384636"/>
              <a:gd name="connsiteY3" fmla="*/ 381002 h 3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636" h="381002">
                <a:moveTo>
                  <a:pt x="0" y="0"/>
                </a:moveTo>
                <a:lnTo>
                  <a:pt x="4384636" y="0"/>
                </a:lnTo>
                <a:lnTo>
                  <a:pt x="4003634" y="381002"/>
                </a:lnTo>
                <a:lnTo>
                  <a:pt x="0" y="381002"/>
                </a:lnTo>
                <a:close/>
              </a:path>
            </a:pathLst>
          </a:custGeom>
          <a:gradFill>
            <a:gsLst>
              <a:gs pos="97000">
                <a:srgbClr val="EE7800"/>
              </a:gs>
              <a:gs pos="0">
                <a:srgbClr val="EE78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8" name="Picture 4" descr="Z:\Logos\DFG\dfg_logo_schriftzug\dfg_logo_schriftzug\dfg_logo_schriftzug_schwarz.png">
            <a:extLst>
              <a:ext uri="{FF2B5EF4-FFF2-40B4-BE49-F238E27FC236}">
                <a16:creationId xmlns:a16="http://schemas.microsoft.com/office/drawing/2014/main" id="{F81E1FE4-AAD8-4E0D-A140-81F5C8F5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7" y="8004021"/>
            <a:ext cx="3186581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2">
            <a:extLst>
              <a:ext uri="{FF2B5EF4-FFF2-40B4-BE49-F238E27FC236}">
                <a16:creationId xmlns:a16="http://schemas.microsoft.com/office/drawing/2014/main" id="{97E1A309-C214-434B-83B7-35BF19757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63" y="8029628"/>
            <a:ext cx="3397397" cy="411480"/>
          </a:xfrm>
          <a:prstGeom prst="rect">
            <a:avLst/>
          </a:prstGeom>
        </p:spPr>
      </p:pic>
      <p:pic>
        <p:nvPicPr>
          <p:cNvPr id="10" name="Grafik 3">
            <a:extLst>
              <a:ext uri="{FF2B5EF4-FFF2-40B4-BE49-F238E27FC236}">
                <a16:creationId xmlns:a16="http://schemas.microsoft.com/office/drawing/2014/main" id="{740B46FC-81D5-4818-8DF8-E59B6FA4A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177" y="7955616"/>
            <a:ext cx="2040847" cy="505109"/>
          </a:xfrm>
          <a:prstGeom prst="rect">
            <a:avLst/>
          </a:prstGeom>
        </p:spPr>
      </p:pic>
      <p:sp>
        <p:nvSpPr>
          <p:cNvPr id="12" name="Textplatzhalter 138"/>
          <p:cNvSpPr>
            <a:spLocks noGrp="1"/>
          </p:cNvSpPr>
          <p:nvPr>
            <p:ph type="body" sz="quarter" idx="17" hasCustomPrompt="1"/>
          </p:nvPr>
        </p:nvSpPr>
        <p:spPr>
          <a:xfrm>
            <a:off x="1111250" y="5319007"/>
            <a:ext cx="10243774" cy="1538883"/>
          </a:xfrm>
        </p:spPr>
        <p:txBody>
          <a:bodyPr/>
          <a:lstStyle>
            <a:lvl1pPr>
              <a:defRPr lang="de-DE" sz="2400" b="0" i="0" spc="-20" baseline="0" dirty="0" err="1" smtClean="0">
                <a:solidFill>
                  <a:srgbClr val="4853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z="2800" spc="-35" dirty="0" smtClean="0">
                <a:solidFill>
                  <a:srgbClr val="009260"/>
                </a:solidFill>
              </a:rPr>
              <a:t>TITLE</a:t>
            </a:r>
            <a:endParaRPr lang="en-US" sz="2800" spc="-35" dirty="0" smtClean="0">
              <a:solidFill>
                <a:srgbClr val="009260"/>
              </a:solidFill>
            </a:endParaRPr>
          </a:p>
          <a:p>
            <a:pPr marL="12700" marR="5080">
              <a:lnSpc>
                <a:spcPct val="100000"/>
              </a:lnSpc>
            </a:pPr>
            <a:endParaRPr lang="en-US" spc="-35" dirty="0" smtClean="0">
              <a:solidFill>
                <a:srgbClr val="009260"/>
              </a:solidFill>
            </a:endParaRPr>
          </a:p>
          <a:p>
            <a:pPr marL="12700" marR="5080">
              <a:lnSpc>
                <a:spcPct val="100000"/>
              </a:lnSpc>
            </a:pPr>
            <a:r>
              <a:rPr lang="en-US" spc="-60" dirty="0" smtClean="0"/>
              <a:t>Date, Time, Place</a:t>
            </a:r>
            <a:endParaRPr lang="en-US" spc="-60" dirty="0" smtClean="0"/>
          </a:p>
          <a:p>
            <a:pPr marL="12700" marR="5080">
              <a:lnSpc>
                <a:spcPct val="10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3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38"/>
          <p:cNvSpPr txBox="1">
            <a:spLocks/>
          </p:cNvSpPr>
          <p:nvPr/>
        </p:nvSpPr>
        <p:spPr>
          <a:xfrm>
            <a:off x="1070610" y="1805781"/>
            <a:ext cx="929730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200" b="0" i="0">
                <a:solidFill>
                  <a:srgbClr val="48535A"/>
                </a:solidFill>
                <a:latin typeface="Minion Pro" panose="02040503050306020203" pitchFamily="18" charset="0"/>
                <a:ea typeface="+mn-ea"/>
                <a:cs typeface="Myriad Pr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a-DK" kern="0" dirty="0" smtClean="0">
                <a:solidFill>
                  <a:srgbClr val="EE78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  <a:endParaRPr lang="de-DE" kern="0" dirty="0" smtClean="0">
              <a:solidFill>
                <a:srgbClr val="EE78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51">
            <a:extLst>
              <a:ext uri="{FF2B5EF4-FFF2-40B4-BE49-F238E27FC236}">
                <a16:creationId xmlns:a16="http://schemas.microsoft.com/office/drawing/2014/main" id="{194E3C61-850D-490E-A89D-2528E56F8EF2}"/>
              </a:ext>
            </a:extLst>
          </p:cNvPr>
          <p:cNvSpPr txBox="1"/>
          <p:nvPr/>
        </p:nvSpPr>
        <p:spPr>
          <a:xfrm>
            <a:off x="1070610" y="3024981"/>
            <a:ext cx="7508240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kern="1200" dirty="0" smtClean="0">
                <a:solidFill>
                  <a:srgbClr val="EE78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endPara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38"/>
          <p:cNvSpPr txBox="1">
            <a:spLocks/>
          </p:cNvSpPr>
          <p:nvPr/>
        </p:nvSpPr>
        <p:spPr>
          <a:xfrm>
            <a:off x="1070610" y="1805781"/>
            <a:ext cx="929730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200" b="0" i="0">
                <a:solidFill>
                  <a:srgbClr val="48535A"/>
                </a:solidFill>
                <a:latin typeface="Minion Pro" panose="02040503050306020203" pitchFamily="18" charset="0"/>
                <a:ea typeface="+mn-ea"/>
                <a:cs typeface="Myriad Pr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a-DK" kern="0" dirty="0" smtClean="0">
                <a:solidFill>
                  <a:srgbClr val="EE78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  <a:endParaRPr lang="de-DE" kern="0" dirty="0" smtClean="0">
              <a:solidFill>
                <a:srgbClr val="EE78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51">
            <a:extLst>
              <a:ext uri="{FF2B5EF4-FFF2-40B4-BE49-F238E27FC236}">
                <a16:creationId xmlns:a16="http://schemas.microsoft.com/office/drawing/2014/main" id="{194E3C61-850D-490E-A89D-2528E56F8EF2}"/>
              </a:ext>
            </a:extLst>
          </p:cNvPr>
          <p:cNvSpPr txBox="1"/>
          <p:nvPr/>
        </p:nvSpPr>
        <p:spPr>
          <a:xfrm>
            <a:off x="1070610" y="3024981"/>
            <a:ext cx="7508240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kern="1200" dirty="0" smtClean="0">
                <a:solidFill>
                  <a:srgbClr val="EE78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endPara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38"/>
          <p:cNvSpPr txBox="1">
            <a:spLocks/>
          </p:cNvSpPr>
          <p:nvPr/>
        </p:nvSpPr>
        <p:spPr>
          <a:xfrm>
            <a:off x="1070610" y="1805781"/>
            <a:ext cx="929730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4200" b="0" i="0">
                <a:solidFill>
                  <a:srgbClr val="48535A"/>
                </a:solidFill>
                <a:latin typeface="Minion Pro" panose="02040503050306020203" pitchFamily="18" charset="0"/>
                <a:ea typeface="+mn-ea"/>
                <a:cs typeface="Myriad Pr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a-DK" kern="0" dirty="0" smtClean="0">
                <a:solidFill>
                  <a:srgbClr val="EE78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  <a:endParaRPr lang="de-DE" kern="0" dirty="0" smtClean="0">
              <a:solidFill>
                <a:srgbClr val="EE78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51">
            <a:extLst>
              <a:ext uri="{FF2B5EF4-FFF2-40B4-BE49-F238E27FC236}">
                <a16:creationId xmlns:a16="http://schemas.microsoft.com/office/drawing/2014/main" id="{194E3C61-850D-490E-A89D-2528E56F8EF2}"/>
              </a:ext>
            </a:extLst>
          </p:cNvPr>
          <p:cNvSpPr txBox="1"/>
          <p:nvPr/>
        </p:nvSpPr>
        <p:spPr>
          <a:xfrm>
            <a:off x="1070610" y="3024981"/>
            <a:ext cx="7508240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kern="1200" dirty="0" smtClean="0">
                <a:solidFill>
                  <a:srgbClr val="EE78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endPara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1C1C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enutzerdefiniert 1">
      <a:dk1>
        <a:srgbClr val="48535A"/>
      </a:dk1>
      <a:lt1>
        <a:srgbClr val="FFFFFF"/>
      </a:lt1>
      <a:dk2>
        <a:srgbClr val="48535A"/>
      </a:dk2>
      <a:lt2>
        <a:srgbClr val="FFFFFF"/>
      </a:lt2>
      <a:accent1>
        <a:srgbClr val="48535A"/>
      </a:accent1>
      <a:accent2>
        <a:srgbClr val="48535A"/>
      </a:accent2>
      <a:accent3>
        <a:srgbClr val="48535A"/>
      </a:accent3>
      <a:accent4>
        <a:srgbClr val="48535A"/>
      </a:accent4>
      <a:accent5>
        <a:srgbClr val="48535A"/>
      </a:accent5>
      <a:accent6>
        <a:srgbClr val="48535A"/>
      </a:accent6>
      <a:hlink>
        <a:srgbClr val="48535A"/>
      </a:hlink>
      <a:folHlink>
        <a:srgbClr val="48535A"/>
      </a:folHlink>
    </a:clrScheme>
    <a:fontScheme name="Universität Bayreuth">
      <a:majorFont>
        <a:latin typeface="Minion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ersität Bayreuth">
        <a:dk1>
          <a:srgbClr val="48535A"/>
        </a:dk1>
        <a:lt1>
          <a:srgbClr val="FFFFFF"/>
        </a:lt1>
        <a:dk2>
          <a:srgbClr val="48535A"/>
        </a:dk2>
        <a:lt2>
          <a:srgbClr val="FFFFFF"/>
        </a:lt2>
        <a:accent1>
          <a:srgbClr val="48535A"/>
        </a:accent1>
        <a:accent2>
          <a:srgbClr val="48535A"/>
        </a:accent2>
        <a:accent3>
          <a:srgbClr val="48535A"/>
        </a:accent3>
        <a:accent4>
          <a:srgbClr val="48535A"/>
        </a:accent4>
        <a:accent5>
          <a:srgbClr val="48535A"/>
        </a:accent5>
        <a:accent6>
          <a:srgbClr val="48535A"/>
        </a:accent6>
        <a:hlink>
          <a:srgbClr val="48535A"/>
        </a:hlink>
        <a:folHlink>
          <a:srgbClr val="48535A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Office PowerPoint</Application>
  <PresentationFormat>Benutzerdefiniert</PresentationFormat>
  <Paragraphs>18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Myriad Pro</vt:lpstr>
      <vt:lpstr>Minion Pro</vt:lpstr>
      <vt:lpstr>Calibri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Corinna Daeschner</dc:creator>
  <cp:lastModifiedBy>AfricaMultiple</cp:lastModifiedBy>
  <cp:revision>141</cp:revision>
  <cp:lastPrinted>2022-08-23T18:23:23Z</cp:lastPrinted>
  <dcterms:created xsi:type="dcterms:W3CDTF">2015-09-24T11:15:31Z</dcterms:created>
  <dcterms:modified xsi:type="dcterms:W3CDTF">2022-09-15T10:16:10Z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2015-09-16T00:00:00Z</vt:filetime>
  </property>
  <property fmtid="{D5CDD505-2E9C-101B-9397-08002B2CF9AE}" pid="3" name="Creator">
    <vt:lpwstr>Adobe InDesign CS5 (7.0.4)</vt:lpwstr>
  </property>
  <property fmtid="{D5CDD505-2E9C-101B-9397-08002B2CF9AE}" pid="4" name="LastSaved">
    <vt:filetime>2015-09-24T00:00:00Z</vt:filetime>
  </property>
</Properties>
</file>