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31" r:id="rId2"/>
    <p:sldId id="277" r:id="rId3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FFC58EBD-92FB-44B3-A4CB-78CD24783742}">
          <p14:sldIdLst>
            <p14:sldId id="331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641"/>
    <a:srgbClr val="009F6F"/>
    <a:srgbClr val="BF9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1"/>
  </p:normalViewPr>
  <p:slideViewPr>
    <p:cSldViewPr>
      <p:cViewPr varScale="1">
        <p:scale>
          <a:sx n="90" d="100"/>
          <a:sy n="90" d="100"/>
        </p:scale>
        <p:origin x="36" y="69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4484-C5C7-4AC6-BB50-47F8394FA77A}" type="datetimeFigureOut">
              <a:rPr lang="de-DE" smtClean="0"/>
              <a:t>14.05.2021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54CD8-646F-4C55-8082-9A9FB9000F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42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1225550"/>
            <a:ext cx="9144000" cy="4489450"/>
          </a:xfrm>
          <a:prstGeom prst="rect">
            <a:avLst/>
          </a:prstGeom>
          <a:solidFill>
            <a:srgbClr val="F1E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F75616-6F94-4DBD-93C5-7D98FD0BA826}" type="datetimeFigureOut">
              <a:rPr lang="de-DE" smtClean="0"/>
              <a:pPr/>
              <a:t>14.05.2021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D9D97BF-CDB2-4B8E-B849-58DC46842E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8F75616-6F94-4DBD-93C5-7D98FD0BA826}" type="datetimeFigureOut">
              <a:rPr lang="de-DE" smtClean="0"/>
              <a:pPr/>
              <a:t>14.05.2021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8D9D97BF-CDB2-4B8E-B849-58DC46842E3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769268"/>
            <a:ext cx="9144000" cy="4945732"/>
          </a:xfrm>
          <a:prstGeom prst="rect">
            <a:avLst/>
          </a:prstGeom>
          <a:solidFill>
            <a:srgbClr val="F1E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bk object 16"/>
          <p:cNvSpPr/>
          <p:nvPr userDrawn="1"/>
        </p:nvSpPr>
        <p:spPr>
          <a:xfrm flipV="1">
            <a:off x="0" y="723549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11520170">
                <a:moveTo>
                  <a:pt x="0" y="0"/>
                </a:moveTo>
                <a:lnTo>
                  <a:pt x="11520004" y="0"/>
                </a:lnTo>
              </a:path>
            </a:pathLst>
          </a:custGeom>
          <a:ln w="27000">
            <a:solidFill>
              <a:srgbClr val="0092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3" descr="X:\Kunden-X\bigsas\logo\ubt-logo\gruen\Logo_gruen.tiff">
            <a:extLst>
              <a:ext uri="{FF2B5EF4-FFF2-40B4-BE49-F238E27FC236}">
                <a16:creationId xmlns:a16="http://schemas.microsoft.com/office/drawing/2014/main" id="{0F3C835E-CACF-40C2-A6B6-FEEDE163D1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2467" y="146006"/>
            <a:ext cx="1672021" cy="517119"/>
          </a:xfrm>
          <a:prstGeom prst="rect">
            <a:avLst/>
          </a:prstGeom>
          <a:noFill/>
        </p:spPr>
      </p:pic>
      <p:pic>
        <p:nvPicPr>
          <p:cNvPr id="11" name="Picture 4" descr="X:\Kunden-X\afrikamultiple\logo_print\logo_bis10cm\logo_africamultiple.gif">
            <a:extLst>
              <a:ext uri="{FF2B5EF4-FFF2-40B4-BE49-F238E27FC236}">
                <a16:creationId xmlns:a16="http://schemas.microsoft.com/office/drawing/2014/main" id="{0F51D559-FA63-400D-A11F-B529616ED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72187" y="121196"/>
            <a:ext cx="2306003" cy="5667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6">
            <a:extLst>
              <a:ext uri="{FF2B5EF4-FFF2-40B4-BE49-F238E27FC236}">
                <a16:creationId xmlns:a16="http://schemas.microsoft.com/office/drawing/2014/main" id="{0F0099E6-9389-6A48-A51B-40595C90DAFB}"/>
              </a:ext>
            </a:extLst>
          </p:cNvPr>
          <p:cNvSpPr txBox="1"/>
          <p:nvPr/>
        </p:nvSpPr>
        <p:spPr>
          <a:xfrm>
            <a:off x="375904" y="1345332"/>
            <a:ext cx="385496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A173"/>
                </a:solidFill>
                <a:cs typeface="Arial" panose="020B0604020202020204" pitchFamily="34" charset="0"/>
              </a:rPr>
              <a:t>AFRICA</a:t>
            </a:r>
          </a:p>
          <a:p>
            <a:r>
              <a:rPr lang="en-US" sz="6000" b="1" dirty="0">
                <a:solidFill>
                  <a:srgbClr val="00A173"/>
                </a:solidFill>
                <a:cs typeface="Arial" panose="020B0604020202020204" pitchFamily="34" charset="0"/>
              </a:rPr>
              <a:t>MULTIPLE</a:t>
            </a:r>
          </a:p>
          <a:p>
            <a:r>
              <a:rPr lang="en-US" sz="3500" b="1" dirty="0">
                <a:cs typeface="Arial" panose="020B0604020202020204" pitchFamily="34" charset="0"/>
              </a:rPr>
              <a:t>Reconfiguring</a:t>
            </a:r>
          </a:p>
          <a:p>
            <a:r>
              <a:rPr lang="en-US" sz="3500" b="1" dirty="0">
                <a:cs typeface="Arial" panose="020B0604020202020204" pitchFamily="34" charset="0"/>
              </a:rPr>
              <a:t>African Studies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17EB8CC3-2725-B844-A0F7-36C9140B3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488" y="0"/>
            <a:ext cx="5021650" cy="5715000"/>
          </a:xfrm>
          <a:prstGeom prst="rect">
            <a:avLst/>
          </a:prstGeom>
        </p:spPr>
      </p:pic>
      <p:pic>
        <p:nvPicPr>
          <p:cNvPr id="8" name="Bild 11">
            <a:extLst>
              <a:ext uri="{FF2B5EF4-FFF2-40B4-BE49-F238E27FC236}">
                <a16:creationId xmlns:a16="http://schemas.microsoft.com/office/drawing/2014/main" id="{A43C776E-ACD2-E14F-926E-A5EA7581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9188"/>
            <a:ext cx="2808312" cy="6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6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45A8584-ECAF-A64F-B70F-260ED04594E3}"/>
              </a:ext>
            </a:extLst>
          </p:cNvPr>
          <p:cNvSpPr txBox="1">
            <a:spLocks/>
          </p:cNvSpPr>
          <p:nvPr/>
        </p:nvSpPr>
        <p:spPr>
          <a:xfrm>
            <a:off x="395536" y="121196"/>
            <a:ext cx="2664296" cy="952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11764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</Words>
  <Application>Microsoft Office PowerPoint</Application>
  <PresentationFormat>Bildschirmpräsentation (16:10)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Regina</dc:creator>
  <cp:lastModifiedBy>Samimi, Cyrus</cp:lastModifiedBy>
  <cp:revision>145</cp:revision>
  <cp:lastPrinted>2021-03-22T18:57:07Z</cp:lastPrinted>
  <dcterms:created xsi:type="dcterms:W3CDTF">2019-10-23T18:45:23Z</dcterms:created>
  <dcterms:modified xsi:type="dcterms:W3CDTF">2021-05-14T15:02:00Z</dcterms:modified>
</cp:coreProperties>
</file>